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  <p:sldMasterId id="2147483651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" name="Google Shape;2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1" name="Google Shape;3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" name="Google Shape;3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5" name="Google Shape;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" name="Google Shape;5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1" name="Google Shape;6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9" name="Google Shape;6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1371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18000"/>
              <a:buFont typeface="Arial"/>
              <a:buChar char="•"/>
              <a:defRPr sz="180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A2A2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606212" y="6378575"/>
            <a:ext cx="392112" cy="287337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4567237" y="4454525"/>
            <a:ext cx="3055937" cy="906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6" name="Google Shape;16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606212" y="6383337"/>
            <a:ext cx="392112" cy="28892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5892800" y="6172200"/>
            <a:ext cx="2844800" cy="36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iNwr-DaDrI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youtube.com/watch?v=Ip8PswPr7r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BD1D4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/>
        </p:nvSpPr>
        <p:spPr>
          <a:xfrm>
            <a:off x="2480334" y="717452"/>
            <a:ext cx="7231331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algn="ctr"/>
            <a:r>
              <a:rPr lang="it-IT" sz="2800" dirty="0">
                <a:solidFill>
                  <a:srgbClr val="7030A0"/>
                </a:solidFill>
              </a:rPr>
              <a:t>CLASSI 2^ A-B-C  </a:t>
            </a:r>
            <a:r>
              <a:rPr lang="it-IT" sz="2800" dirty="0" err="1">
                <a:solidFill>
                  <a:srgbClr val="7030A0"/>
                </a:solidFill>
              </a:rPr>
              <a:t>a.s.</a:t>
            </a:r>
            <a:r>
              <a:rPr lang="it-IT" sz="2800" dirty="0">
                <a:solidFill>
                  <a:srgbClr val="7030A0"/>
                </a:solidFill>
              </a:rPr>
              <a:t> 2019/2020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7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44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GEOMETRIA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4400" b="1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400" b="1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Tipi di angoli</a:t>
            </a:r>
            <a:endParaRPr sz="4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lang="it-IT" sz="3200" b="1" dirty="0">
              <a:solidFill>
                <a:srgbClr val="625C9A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lang="it-IT" sz="3200" b="1" dirty="0">
              <a:solidFill>
                <a:srgbClr val="625C9A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 dirty="0">
                <a:solidFill>
                  <a:srgbClr val="625C9A"/>
                </a:solidFill>
              </a:rPr>
              <a:t>Cos’è un angolo? Guarda questi video</a:t>
            </a:r>
          </a:p>
        </p:txBody>
      </p:sp>
      <p:sp>
        <p:nvSpPr>
          <p:cNvPr id="34" name="Google Shape;34;p6"/>
          <p:cNvSpPr/>
          <p:nvPr/>
        </p:nvSpPr>
        <p:spPr>
          <a:xfrm>
            <a:off x="1055686" y="3106778"/>
            <a:ext cx="7970249" cy="1605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it-IT" sz="2800" u="sng" dirty="0">
                <a:hlinkClick r:id="rId3"/>
              </a:rPr>
              <a:t>https://www.youtube.com/watch?v=viNwr-DaDrI</a:t>
            </a:r>
            <a:endParaRPr lang="it-IT" sz="2800" u="sng" dirty="0"/>
          </a:p>
          <a:p>
            <a:pPr>
              <a:lnSpc>
                <a:spcPct val="150000"/>
              </a:lnSpc>
            </a:pPr>
            <a:r>
              <a:rPr lang="it-IT" sz="2800">
                <a:hlinkClick r:id="rId4"/>
              </a:rPr>
              <a:t>https://www.youtube.com/watch?v=Ip8PswPr7rc</a:t>
            </a:r>
            <a:endParaRPr lang="it-IT" sz="2800" dirty="0"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3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025935" y="3106778"/>
            <a:ext cx="2149013" cy="28831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7941" y="3627844"/>
            <a:ext cx="2571750" cy="2695575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7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 dirty="0">
                <a:solidFill>
                  <a:srgbClr val="625C9A"/>
                </a:solidFill>
              </a:rPr>
              <a:t>TIPI DI ANGOLI</a:t>
            </a:r>
          </a:p>
          <a:p>
            <a:pPr marL="0" indent="0" algn="l">
              <a:spcBef>
                <a:spcPts val="800"/>
              </a:spcBef>
            </a:pPr>
            <a:r>
              <a:rPr lang="it-IT" sz="2800" dirty="0">
                <a:solidFill>
                  <a:srgbClr val="000000"/>
                </a:solidFill>
              </a:rPr>
              <a:t>Qual è l’</a:t>
            </a:r>
            <a:r>
              <a:rPr lang="it-IT" sz="2800" b="1" dirty="0">
                <a:solidFill>
                  <a:srgbClr val="000000"/>
                </a:solidFill>
              </a:rPr>
              <a:t>angolo campione </a:t>
            </a:r>
            <a:r>
              <a:rPr lang="it-IT" sz="2800" dirty="0">
                <a:solidFill>
                  <a:srgbClr val="000000"/>
                </a:solidFill>
              </a:rPr>
              <a:t>che si usa per classificare gli altri angoli?</a:t>
            </a: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endParaRPr sz="3200" b="1" dirty="0">
              <a:solidFill>
                <a:srgbClr val="625C9A"/>
              </a:solidFill>
            </a:endParaRPr>
          </a:p>
        </p:txBody>
      </p:sp>
      <p:sp>
        <p:nvSpPr>
          <p:cNvPr id="42" name="Google Shape;42;p7"/>
          <p:cNvSpPr/>
          <p:nvPr/>
        </p:nvSpPr>
        <p:spPr>
          <a:xfrm>
            <a:off x="1055686" y="2068411"/>
            <a:ext cx="8043344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L’angolo più comune che puoi trovare nella realtà e che si usa come campione è l’</a:t>
            </a:r>
            <a:r>
              <a:rPr lang="it-IT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angolo retto</a:t>
            </a:r>
            <a:r>
              <a:rPr lang="it-IT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ANGOLI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48" name="Google Shape;48;p8"/>
          <p:cNvSpPr/>
          <p:nvPr/>
        </p:nvSpPr>
        <p:spPr>
          <a:xfrm>
            <a:off x="1055687" y="2068411"/>
            <a:ext cx="5345114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Sai riconoscere questo angolo?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49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25935" y="3106778"/>
            <a:ext cx="2149013" cy="2883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7941" y="3106778"/>
            <a:ext cx="3624047" cy="26344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60137" y="3268081"/>
            <a:ext cx="2880610" cy="256054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ANGOLI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57" name="Google Shape;57;p9"/>
          <p:cNvSpPr/>
          <p:nvPr/>
        </p:nvSpPr>
        <p:spPr>
          <a:xfrm>
            <a:off x="1055686" y="2068411"/>
            <a:ext cx="6844130" cy="658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Avevi indovinato? E’ un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angolo acuto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" name="Google Shape;5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1221" y="3194168"/>
            <a:ext cx="3630767" cy="26392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ANGOLI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64" name="Google Shape;64;p10"/>
          <p:cNvSpPr/>
          <p:nvPr/>
        </p:nvSpPr>
        <p:spPr>
          <a:xfrm>
            <a:off x="1055687" y="2068411"/>
            <a:ext cx="5345114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Sai riconoscere questo angolo?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65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25935" y="3106778"/>
            <a:ext cx="2149013" cy="2883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01626" y="3371492"/>
            <a:ext cx="3876675" cy="2105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1221" y="3194168"/>
            <a:ext cx="3857625" cy="2600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660137" y="3268081"/>
            <a:ext cx="2880610" cy="2560542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1055687" y="506606"/>
            <a:ext cx="10080625" cy="693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it-IT" sz="3200" b="1">
                <a:solidFill>
                  <a:srgbClr val="625C9A"/>
                </a:solidFill>
              </a:rPr>
              <a:t>TIPI DI ANGOLI</a:t>
            </a:r>
            <a:endParaRPr sz="3200" b="1">
              <a:solidFill>
                <a:srgbClr val="625C9A"/>
              </a:solidFill>
            </a:endParaRPr>
          </a:p>
        </p:txBody>
      </p:sp>
      <p:sp>
        <p:nvSpPr>
          <p:cNvPr id="74" name="Google Shape;74;p11"/>
          <p:cNvSpPr/>
          <p:nvPr/>
        </p:nvSpPr>
        <p:spPr>
          <a:xfrm>
            <a:off x="1055686" y="2068411"/>
            <a:ext cx="6844130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Avevi indovinato? E’ un </a:t>
            </a:r>
            <a:r>
              <a:rPr lang="it-IT" sz="2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angolo ottuso</a:t>
            </a:r>
            <a:r>
              <a:rPr lang="it-IT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>
    <p:push/>
  </p:transition>
</p:sld>
</file>

<file path=ppt/theme/theme1.xml><?xml version="1.0" encoding="utf-8"?>
<a:theme xmlns:a="http://schemas.openxmlformats.org/drawingml/2006/main" name="VUOTA - NEG-VUOTISSIMA">
  <a:themeElements>
    <a:clrScheme name="VUOTA - NEG-VUOTISSIMA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UOTA - COPERTINA-img-bianco">
  <a:themeElements>
    <a:clrScheme name="VUOTA - COPERTINA-img-bianco">
      <a:dk1>
        <a:srgbClr val="000000"/>
      </a:dk1>
      <a:lt1>
        <a:srgbClr val="2A2A2A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2A2A2A"/>
      </a:accent3>
      <a:accent4>
        <a:srgbClr val="4472C4"/>
      </a:accent4>
      <a:accent5>
        <a:srgbClr val="ED7D31"/>
      </a:accent5>
      <a:accent6>
        <a:srgbClr val="2A2A2A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121</Words>
  <Application>Microsoft Office PowerPoint</Application>
  <PresentationFormat>Widescreen</PresentationFormat>
  <Paragraphs>22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VUOTA - NEG-VUOTISSIMA</vt:lpstr>
      <vt:lpstr>VUOTA - COPERTINA-img-bianco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marino trizio</cp:lastModifiedBy>
  <cp:revision>4</cp:revision>
  <dcterms:modified xsi:type="dcterms:W3CDTF">2020-03-17T08:00:55Z</dcterms:modified>
</cp:coreProperties>
</file>