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  <p:sldMasterId id="2147483652" r:id="rId2"/>
    <p:sldMasterId id="2147483653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 dirty="0"/>
              <a:t>CLASSI 2^ A-B-C  </a:t>
            </a:r>
            <a:r>
              <a:rPr lang="it-IT" dirty="0" err="1"/>
              <a:t>a.s.</a:t>
            </a:r>
            <a:r>
              <a:rPr lang="it-IT" dirty="0"/>
              <a:t> 2019/2020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6" name="Google Shape;3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9" name="Google Shape;9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" name="Google Shape;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6" name="Google Shape;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" name="Google Shape;5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2" name="Google Shape;6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" name="Google Shape;7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7" name="Google Shape;7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5" name="Google Shape;8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567237" y="4130675"/>
            <a:ext cx="3055937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A2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CF6D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6212" y="6378575"/>
            <a:ext cx="392112" cy="2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67237" y="4130675"/>
            <a:ext cx="3055937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6212" y="6378575"/>
            <a:ext cx="392112" cy="2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06212" y="6383337"/>
            <a:ext cx="392112" cy="28892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zkRvMrtyc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-27VQYwnSUY" TargetMode="External"/><Relationship Id="rId5" Type="http://schemas.openxmlformats.org/officeDocument/2006/relationships/hyperlink" Target="https://www.youtube.com/watch?v=oAA9iwVy8jM" TargetMode="External"/><Relationship Id="rId4" Type="http://schemas.openxmlformats.org/officeDocument/2006/relationships/hyperlink" Target="https://www.youtube.com/watch?v=eAEH0AZxaJohttps://www.youtube.com/watch?v=-27VQYwnSUY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D1D4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/>
        </p:nvSpPr>
        <p:spPr>
          <a:xfrm>
            <a:off x="3025330" y="874644"/>
            <a:ext cx="6141340" cy="3061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algn="ctr">
              <a:buClr>
                <a:srgbClr val="FFFFFF"/>
              </a:buClr>
              <a:buSzPts val="2700"/>
            </a:pPr>
            <a:r>
              <a:rPr lang="it-IT" sz="2800" dirty="0">
                <a:solidFill>
                  <a:srgbClr val="7030A0"/>
                </a:solidFill>
              </a:rPr>
              <a:t>CLASSI 2^ A-B-C  </a:t>
            </a:r>
            <a:r>
              <a:rPr lang="it-IT" sz="2800" dirty="0" err="1">
                <a:solidFill>
                  <a:srgbClr val="7030A0"/>
                </a:solidFill>
              </a:rPr>
              <a:t>a.s.</a:t>
            </a:r>
            <a:r>
              <a:rPr lang="it-IT" sz="2800" dirty="0">
                <a:solidFill>
                  <a:srgbClr val="7030A0"/>
                </a:solidFill>
              </a:rPr>
              <a:t> </a:t>
            </a:r>
            <a:r>
              <a:rPr lang="it-IT" sz="2800">
                <a:solidFill>
                  <a:srgbClr val="7030A0"/>
                </a:solidFill>
              </a:rPr>
              <a:t>2019/2020</a:t>
            </a:r>
            <a:endParaRPr lang="it-IT" sz="2800" dirty="0">
              <a:solidFill>
                <a:srgbClr val="7030A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endParaRPr lang="it-IT" sz="27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endParaRPr lang="it-IT" sz="2700" b="1" dirty="0">
              <a:solidFill>
                <a:srgbClr val="FFFFFF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r>
              <a:rPr lang="it-IT" sz="44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Gli animali vertebrati e invertebrati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GLI ANIMALI: VERTEBRATI E INVERTEBRATI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102" name="Google Shape;102;p16"/>
          <p:cNvSpPr/>
          <p:nvPr/>
        </p:nvSpPr>
        <p:spPr>
          <a:xfrm>
            <a:off x="1055687" y="1648686"/>
            <a:ext cx="5067321" cy="461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Anche alcuni animali acquatici sono invertebrati: anemoni, coralli e meduse.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Queste ultime hanno un corpo molle, a forma di sacco, e la bocca circondata da tentacoli urticanti e velenosi.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6" descr="https://mebookextra-be.mondadorieducation.it/export/minisites/216858cd-ca90-455c-a39a-4bcd7121cc38/msc/n/8_meduse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68812" y="1882591"/>
            <a:ext cx="4253899" cy="3398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CF6D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/>
        </p:nvSpPr>
        <p:spPr>
          <a:xfrm>
            <a:off x="759502" y="583096"/>
            <a:ext cx="10672996" cy="6016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it-IT" sz="32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GLI ANIMALI: </a:t>
            </a:r>
            <a:br>
              <a:rPr lang="it-IT" sz="32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32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VERTEBRATI E INVERTEBRATI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endParaRPr lang="it-IT" sz="3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it-IT" sz="32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Guarda questi video</a:t>
            </a:r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hlinkClick r:id="rId3"/>
              </a:rPr>
              <a:t>https://www.youtube.com/watch?v=tzkRvMrtycw</a:t>
            </a: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hlinkClick r:id="rId4"/>
              </a:rPr>
              <a:t>https://www.youtube.com/watch?v=eAEH0AZxaJo</a:t>
            </a:r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hlinkClick r:id="rId5"/>
              </a:rPr>
              <a:t>https://www.youtube.com/watch?v=oAA9iwVy8jM</a:t>
            </a:r>
            <a:endParaRPr lang="it-IT" sz="3200" dirty="0">
              <a:hlinkClick r:id="rId4"/>
            </a:endParaRPr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hlinkClick r:id="rId6"/>
              </a:rPr>
              <a:t>https://www.youtube.com/watch?v=-27VQYwnSUY</a:t>
            </a: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solidFill>
                  <a:srgbClr val="FF0000"/>
                </a:solidFill>
              </a:rPr>
              <a:t>Inoltre divertiti con </a:t>
            </a:r>
          </a:p>
          <a:p>
            <a:pPr lvl="0" algn="ctr">
              <a:buClr>
                <a:srgbClr val="FFFFFF"/>
              </a:buClr>
              <a:buSzPts val="2400"/>
            </a:pPr>
            <a:r>
              <a:rPr lang="it-IT" sz="3200" dirty="0">
                <a:solidFill>
                  <a:srgbClr val="FF0000"/>
                </a:solidFill>
              </a:rPr>
              <a:t>Il magico mondo degli animali Disney (</a:t>
            </a:r>
            <a:r>
              <a:rPr lang="it-IT" sz="3200" dirty="0" err="1">
                <a:solidFill>
                  <a:srgbClr val="FF0000"/>
                </a:solidFill>
              </a:rPr>
              <a:t>You</a:t>
            </a:r>
            <a:r>
              <a:rPr lang="it-IT" sz="3200">
                <a:solidFill>
                  <a:srgbClr val="FF0000"/>
                </a:solidFill>
              </a:rPr>
              <a:t> Tube</a:t>
            </a:r>
            <a:r>
              <a:rPr lang="it-IT" sz="3200" dirty="0">
                <a:solidFill>
                  <a:srgbClr val="FF0000"/>
                </a:solidFill>
              </a:rPr>
              <a:t>)</a:t>
            </a:r>
          </a:p>
          <a:p>
            <a:pPr lvl="0" algn="ctr">
              <a:buClr>
                <a:srgbClr val="FFFFFF"/>
              </a:buClr>
              <a:buSzPts val="2400"/>
            </a:pP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endParaRPr lang="it-IT" sz="3200" dirty="0"/>
          </a:p>
          <a:p>
            <a:pPr lvl="0" algn="ctr">
              <a:buClr>
                <a:srgbClr val="FFFFFF"/>
              </a:buClr>
              <a:buSzPts val="2400"/>
            </a:pPr>
            <a:endParaRPr lang="it-IT" sz="3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buClr>
                <a:srgbClr val="FFFFFF"/>
              </a:buClr>
              <a:buSzPts val="2400"/>
            </a:pPr>
            <a:endParaRPr lang="it-IT" sz="3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endParaRPr sz="32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GLI ANIMALI: VERTEBRATI E INVERTEBRATI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49" name="Google Shape;49;p9"/>
          <p:cNvSpPr/>
          <p:nvPr/>
        </p:nvSpPr>
        <p:spPr>
          <a:xfrm>
            <a:off x="1055687" y="1648686"/>
            <a:ext cx="4910612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 i vertebrati ci sono 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mammiferi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che hanno forme e dimensioni molto differenti tra di loro. Le femmine sono provviste di 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mammelle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 allattare i cuccioli.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50;p9" descr="https://mebookextra-be.mondadorieducation.it/export/minisites/216858cd-ca90-455c-a39a-4bcd7121cc38/msc/n/1_cani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6082" y="1814471"/>
            <a:ext cx="5118237" cy="3638747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9"/>
          <p:cNvSpPr/>
          <p:nvPr/>
        </p:nvSpPr>
        <p:spPr>
          <a:xfrm>
            <a:off x="6225700" y="5453218"/>
            <a:ext cx="4910612" cy="335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 mamma di Golden Retriever allatta i suoi cuccioli.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GLI ANIMALI: VERTEBRATI E INVERTEBRATI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57" name="Google Shape;57;p10"/>
          <p:cNvSpPr/>
          <p:nvPr/>
        </p:nvSpPr>
        <p:spPr>
          <a:xfrm>
            <a:off x="1055687" y="1648686"/>
            <a:ext cx="4910612" cy="3970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Anche gli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uccelli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sono vertebrati. Il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piumaggio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degli uccelli è assai diversificato e alcuni possiedono colori sgargianti e vivaci, come i pappagalli.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0"/>
          <p:cNvSpPr/>
          <p:nvPr/>
        </p:nvSpPr>
        <p:spPr>
          <a:xfrm>
            <a:off x="6225700" y="5453218"/>
            <a:ext cx="4910612" cy="335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 gruppo di ara.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10" descr="https://mebookextra-be.mondadorieducation.it/export/minisites/216858cd-ca90-455c-a39a-4bcd7121cc38/msc/n/2_pappagalli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96081" y="1949381"/>
            <a:ext cx="5118237" cy="341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GLI ANIMALI: VERTEBRATI E INVERTEBRATI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65" name="Google Shape;65;p11"/>
          <p:cNvSpPr/>
          <p:nvPr/>
        </p:nvSpPr>
        <p:spPr>
          <a:xfrm>
            <a:off x="1055686" y="1648686"/>
            <a:ext cx="6409415" cy="461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Anche 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rettili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sono classificati tra i vertebrati. Comprendono lucertole, serpenti, tartarughe e coccodrilli. Il loro corpo è ricoperto di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squame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o, nel caso dei coccodrilli e delle tartarughe, di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scudi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ovvero placche bitorzolute molto resistenti.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1"/>
          <p:cNvSpPr/>
          <p:nvPr/>
        </p:nvSpPr>
        <p:spPr>
          <a:xfrm>
            <a:off x="8064019" y="5398141"/>
            <a:ext cx="1479244" cy="335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 geco.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11" descr="https://mebookextra-be.mondadorieducation.it/export/minisites/216858cd-ca90-455c-a39a-4bcd7121cc38/msc/n/3_rettile.jpg"/>
          <p:cNvPicPr preferRelativeResize="0"/>
          <p:nvPr/>
        </p:nvPicPr>
        <p:blipFill rotWithShape="1">
          <a:blip r:embed="rId3">
            <a:alphaModFix/>
          </a:blip>
          <a:srcRect l="27520" r="21763"/>
          <a:stretch/>
        </p:blipFill>
        <p:spPr>
          <a:xfrm>
            <a:off x="8153959" y="1814471"/>
            <a:ext cx="2474067" cy="36586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GLI ANIMALI: VERTEBRATI E INVERTEBRATI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73" name="Google Shape;73;p12"/>
          <p:cNvSpPr/>
          <p:nvPr/>
        </p:nvSpPr>
        <p:spPr>
          <a:xfrm>
            <a:off x="1055686" y="1648686"/>
            <a:ext cx="9692262" cy="4536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salamandra fa parte dei vertebrati ed è un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anfibio.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pelle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degli anfibi è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molle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viscida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 per questo motivo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sono costretti a vivere vicino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all’acqua per tenerla umida.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Gli adulti respirano sia con i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polmoni sia attraverso la pelle.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2" descr="https://mebookextra-be.mondadorieducation.it/export/minisites/216858cd-ca90-455c-a39a-4bcd7121cc38/msc/n/4_salamandra.jpg"/>
          <p:cNvPicPr preferRelativeResize="0"/>
          <p:nvPr/>
        </p:nvPicPr>
        <p:blipFill rotWithShape="1">
          <a:blip r:embed="rId3">
            <a:alphaModFix/>
          </a:blip>
          <a:srcRect l="22841" t="24347" b="6785"/>
          <a:stretch/>
        </p:blipFill>
        <p:spPr>
          <a:xfrm>
            <a:off x="6202826" y="2713220"/>
            <a:ext cx="5158338" cy="3061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3" descr="https://mebookextra-be.mondadorieducation.it/export/minisites/216858cd-ca90-455c-a39a-4bcd7121cc38/msc/n/5_cangoo.jpg"/>
          <p:cNvPicPr preferRelativeResize="0"/>
          <p:nvPr/>
        </p:nvPicPr>
        <p:blipFill rotWithShape="1">
          <a:blip r:embed="rId3">
            <a:alphaModFix/>
          </a:blip>
          <a:srcRect l="19461" r="5539" b="5157"/>
          <a:stretch/>
        </p:blipFill>
        <p:spPr>
          <a:xfrm>
            <a:off x="6985417" y="1814470"/>
            <a:ext cx="3867462" cy="3668013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GLI ANIMALI: VERTEBRATI E INVERTEBRATI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81" name="Google Shape;81;p13"/>
          <p:cNvSpPr/>
          <p:nvPr/>
        </p:nvSpPr>
        <p:spPr>
          <a:xfrm>
            <a:off x="1055687" y="1648686"/>
            <a:ext cx="5734858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 sono vertebrati molto buffi, come i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marsupiali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che trattengono i piccoli non ancora del tutto formati nel marsupio, fino al loro completo sviluppo.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6910144" y="5389517"/>
            <a:ext cx="1479244" cy="335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 canguro.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GLI ANIMALI: VERTEBRATI E INVERTEBRATI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1055687" y="1648686"/>
            <a:ext cx="5240182" cy="3323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 chiocciola è un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mollusco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e, come dice la parola stessa, ha un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molle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privo di spina dorsale. Fa parte quindi degli invertebrati.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" name="Google Shape;89;p14" descr="https://mebookextra-be.mondadorieducation.it/export/minisites/216858cd-ca90-455c-a39a-4bcd7121cc38/msc/n/6_chiocciola.jpg"/>
          <p:cNvPicPr preferRelativeResize="0"/>
          <p:nvPr/>
        </p:nvPicPr>
        <p:blipFill rotWithShape="1">
          <a:blip r:embed="rId3">
            <a:alphaModFix/>
          </a:blip>
          <a:srcRect l="5936" t="9652" r="3387" b="12235"/>
          <a:stretch/>
        </p:blipFill>
        <p:spPr>
          <a:xfrm>
            <a:off x="6573187" y="1962746"/>
            <a:ext cx="4691921" cy="26958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GLI ANIMALI: VERTEBRATI E INVERTEBRATI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95" name="Google Shape;95;p15"/>
          <p:cNvSpPr/>
          <p:nvPr/>
        </p:nvSpPr>
        <p:spPr>
          <a:xfrm>
            <a:off x="1055687" y="1648686"/>
            <a:ext cx="9632300" cy="4616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Il millepiedi è un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insetto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e, come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tutti gli esemplari di questa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famiglia, non ha una struttura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ossea: è quindi un invertebrato.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Gli insetti hanno il corpo suddiviso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segmenti e possiedono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numerose zampe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b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mandibole per la presa e spesso pungiglioni.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" name="Google Shape;96;p15" descr="https://mebookextra-be.mondadorieducation.it/export/minisites/216858cd-ca90-455c-a39a-4bcd7121cc38/msc/n/7_artropodi.jpg"/>
          <p:cNvPicPr preferRelativeResize="0"/>
          <p:nvPr/>
        </p:nvPicPr>
        <p:blipFill rotWithShape="1">
          <a:blip r:embed="rId3">
            <a:alphaModFix/>
          </a:blip>
          <a:srcRect t="18610"/>
          <a:stretch/>
        </p:blipFill>
        <p:spPr>
          <a:xfrm>
            <a:off x="6872933" y="2251372"/>
            <a:ext cx="4471723" cy="2459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UOTA - NEG-VUOTISSIMA">
  <a:themeElements>
    <a:clrScheme name="VUOTA - NEG-VUOTISSIMA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UOTA - SS1-COPERTINA-ico-giallo">
  <a:themeElements>
    <a:clrScheme name="VUOTA - SS1-COPERTINA-ico-giallo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UOTA - COPERTINA-img-bianco">
  <a:themeElements>
    <a:clrScheme name="VUOTA - COPERTINA-img-bianco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461</Words>
  <Application>Microsoft Office PowerPoint</Application>
  <PresentationFormat>Widescreen</PresentationFormat>
  <Paragraphs>38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VUOTA - NEG-VUOTISSIMA</vt:lpstr>
      <vt:lpstr>VUOTA - SS1-COPERTINA-ico-giallo</vt:lpstr>
      <vt:lpstr>VUOTA - COPERTINA-img-bianco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marino trizio</cp:lastModifiedBy>
  <cp:revision>10</cp:revision>
  <dcterms:modified xsi:type="dcterms:W3CDTF">2020-03-17T10:15:10Z</dcterms:modified>
</cp:coreProperties>
</file>