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  <p:sldMasterId id="2147483652" r:id="rId2"/>
    <p:sldMasterId id="2147483653" r:id="rId3"/>
  </p:sldMasterIdLst>
  <p:notesMasterIdLst>
    <p:notesMasterId r:id="rId10"/>
  </p:notes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" name="Google Shape;3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" name="Google Shape;4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9" name="Google Shape;5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6" name="Google Shape;6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567237" y="4130675"/>
            <a:ext cx="3055937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4567237" y="4454525"/>
            <a:ext cx="3055937" cy="906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A2A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CF6D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06212" y="6378575"/>
            <a:ext cx="392112" cy="28733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4567237" y="4130675"/>
            <a:ext cx="3055937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06212" y="6378575"/>
            <a:ext cx="392112" cy="287337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4567237" y="4454525"/>
            <a:ext cx="3055937" cy="906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06212" y="6383337"/>
            <a:ext cx="392112" cy="28892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u2bYlZBn2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T8ZuvVJBK5A" TargetMode="External"/><Relationship Id="rId4" Type="http://schemas.openxmlformats.org/officeDocument/2006/relationships/hyperlink" Target="https://www.youtube.com/watch?v=mr-dH8rAZo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D1D4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/>
        </p:nvSpPr>
        <p:spPr>
          <a:xfrm>
            <a:off x="1026941" y="1125415"/>
            <a:ext cx="9242473" cy="3770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r>
              <a:rPr lang="it-IT" sz="27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Classi 2^ A-B-C     </a:t>
            </a:r>
            <a:r>
              <a:rPr lang="it-IT" sz="2700" b="1" i="0" u="none" strike="noStrike" cap="none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a.s.</a:t>
            </a:r>
            <a:r>
              <a:rPr lang="it-IT" sz="27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2019/2020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endParaRPr lang="it-IT" sz="27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endParaRPr lang="it-IT" sz="27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r>
              <a:rPr lang="it-IT" sz="44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SCIENZE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endParaRPr lang="it-IT" sz="44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r>
              <a:rPr lang="it-IT" sz="44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La fotosintesi clorofilliana</a:t>
            </a:r>
            <a:endParaRPr sz="4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CF6D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/>
        </p:nvSpPr>
        <p:spPr>
          <a:xfrm>
            <a:off x="759502" y="717452"/>
            <a:ext cx="10672996" cy="359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it-IT" sz="36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LA FOTOSINTESI CLOROFILLIANA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it-IT" sz="3200" b="1" dirty="0">
                <a:solidFill>
                  <a:srgbClr val="FFFFFF"/>
                </a:solidFill>
              </a:rPr>
              <a:t>Guarda questi video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endParaRPr lang="it-IT" sz="3200" b="1" dirty="0">
              <a:solidFill>
                <a:srgbClr val="FFFFFF"/>
              </a:solidFill>
            </a:endParaRPr>
          </a:p>
          <a:p>
            <a:pPr lvl="0" algn="ctr">
              <a:buClr>
                <a:srgbClr val="FFFFFF"/>
              </a:buClr>
              <a:buSzPts val="2400"/>
            </a:pPr>
            <a:r>
              <a:rPr lang="it-IT" sz="3200" dirty="0">
                <a:hlinkClick r:id="rId3"/>
              </a:rPr>
              <a:t>https://www.youtube.com/watch?v=ku2bYlZBn2E</a:t>
            </a:r>
            <a:endParaRPr lang="it-IT" sz="3200" dirty="0"/>
          </a:p>
          <a:p>
            <a:pPr lvl="0" algn="ctr">
              <a:buClr>
                <a:srgbClr val="FFFFFF"/>
              </a:buClr>
              <a:buSzPts val="2400"/>
            </a:pPr>
            <a:endParaRPr lang="it-IT" sz="3200" dirty="0"/>
          </a:p>
          <a:p>
            <a:pPr lvl="0" algn="ctr">
              <a:buClr>
                <a:srgbClr val="FFFFFF"/>
              </a:buClr>
              <a:buSzPts val="2400"/>
            </a:pPr>
            <a:r>
              <a:rPr lang="it-IT" sz="3200" dirty="0">
                <a:hlinkClick r:id="rId4"/>
              </a:rPr>
              <a:t>https://www.youtube.com/watch?v=mr-dH8rAZo0</a:t>
            </a:r>
            <a:endParaRPr lang="it-IT" sz="3200" dirty="0"/>
          </a:p>
          <a:p>
            <a:pPr lvl="0" algn="ctr">
              <a:buClr>
                <a:srgbClr val="FFFFFF"/>
              </a:buClr>
              <a:buSzPts val="2400"/>
            </a:pPr>
            <a:endParaRPr lang="it-IT" sz="3200" dirty="0"/>
          </a:p>
          <a:p>
            <a:pPr lvl="0" algn="ctr">
              <a:buClr>
                <a:srgbClr val="FFFFFF"/>
              </a:buClr>
              <a:buSzPts val="2400"/>
            </a:pPr>
            <a:r>
              <a:rPr lang="it-IT" sz="3200" dirty="0">
                <a:hlinkClick r:id="rId5"/>
              </a:rPr>
              <a:t>https://www.youtube.com/watch?v=T8ZuvVJBK5A</a:t>
            </a:r>
            <a:endParaRPr sz="32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LA FOTOSINTESI CLOROFILLIANA</a:t>
            </a:r>
            <a:endParaRPr sz="3200" b="1">
              <a:solidFill>
                <a:srgbClr val="625C9A"/>
              </a:solidFill>
            </a:endParaRPr>
          </a:p>
        </p:txBody>
      </p:sp>
      <p:pic>
        <p:nvPicPr>
          <p:cNvPr id="49" name="Google Shape;49;p9" descr="https://mebookextra-be.mondadorieducation.it/export/minisites/128d4b7f-cd5b-4311-a0a3-399982e6771d/msc/n/mappa_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34495" y="1088580"/>
            <a:ext cx="6123007" cy="54743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LA FOTOSINTESI CLOROFILLIANA - Fase 1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55" name="Google Shape;55;p10"/>
          <p:cNvSpPr/>
          <p:nvPr/>
        </p:nvSpPr>
        <p:spPr>
          <a:xfrm>
            <a:off x="1055687" y="1648686"/>
            <a:ext cx="4910612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radici assorbono l’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acqua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delle piogge dal terreno. Poi i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sali minerali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risalgono lungo il fusto e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arrivano alle foglie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56;p10" descr="https://mebookextra-be.mondadorieducation.it/export/minisites/128d4b7f-cd5b-4311-a0a3-399982e6771d/msc/n/box1_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61107" y="1790223"/>
            <a:ext cx="3455749" cy="3455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LA FOTOSINTESI CLOROFILLIANA - Fase 2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62" name="Google Shape;62;p11"/>
          <p:cNvSpPr/>
          <p:nvPr/>
        </p:nvSpPr>
        <p:spPr>
          <a:xfrm>
            <a:off x="1055687" y="1648686"/>
            <a:ext cx="4910612" cy="332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foglie assorbono l’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anidride carbonica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grazie a piccoli fori, chiamati stomi, e catturano l’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energia solare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grazie alla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clorofilla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1" descr="https://mebookextra-be.mondadorieducation.it/export/minisites/128d4b7f-cd5b-4311-a0a3-399982e6771d/msc/n/box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04176" y="2402509"/>
            <a:ext cx="3473766" cy="2435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2" descr="https://mebookextra-be.mondadorieducation.it/export/minisites/128d4b7f-cd5b-4311-a0a3-399982e6771d/msc/n/box3_m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58819" y="1772346"/>
            <a:ext cx="4283534" cy="347020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LA FOTOSINTESI CLOROFILLIANA - Fase 3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70" name="Google Shape;70;p12"/>
          <p:cNvSpPr/>
          <p:nvPr/>
        </p:nvSpPr>
        <p:spPr>
          <a:xfrm>
            <a:off x="1055686" y="1648686"/>
            <a:ext cx="6560455" cy="461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Grazie all’energia solare, l’acqua e l’anidride carbonica vengono combinate tra loro e si trasformano in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nutrimento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 la pianta.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Durante la fotosintesi, la foglia produce anche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ossigeno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 Questo non serve alla pianta e viene liberato nell’aria.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VUOTA - NEG-VUOTISSIMA">
  <a:themeElements>
    <a:clrScheme name="VUOTA - NEG-VUOTISSIMA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UOTA - SS1-COPERTINA-ico-giallo">
  <a:themeElements>
    <a:clrScheme name="VUOTA - SS1-COPERTINA-ico-giallo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UOTA - COPERTINA-img-bianco">
  <a:themeElements>
    <a:clrScheme name="VUOTA - COPERTINA-img-bianco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163</Words>
  <Application>Microsoft Office PowerPoint</Application>
  <PresentationFormat>Widescreen</PresentationFormat>
  <Paragraphs>22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VUOTA - NEG-VUOTISSIMA</vt:lpstr>
      <vt:lpstr>VUOTA - SS1-COPERTINA-ico-giallo</vt:lpstr>
      <vt:lpstr>VUOTA - COPERTINA-img-bianco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marino trizio</cp:lastModifiedBy>
  <cp:revision>4</cp:revision>
  <dcterms:modified xsi:type="dcterms:W3CDTF">2020-03-17T08:02:11Z</dcterms:modified>
</cp:coreProperties>
</file>