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651" r:id="rId2"/>
  </p:sldMasterIdLst>
  <p:notesMasterIdLst>
    <p:notesMasterId r:id="rId11"/>
  </p:notesMasterIdLst>
  <p:sldIdLst>
    <p:sldId id="256" r:id="rId3"/>
    <p:sldId id="263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" name="Google Shape;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" name="Google Shape;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176055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" name="Google Shape;3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" name="Google Shape;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" name="Google Shape;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" name="Google Shape;5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" name="Google Shape;5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" name="Google Shape;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A2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6212" y="6378575"/>
            <a:ext cx="392112" cy="28733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06212" y="6383337"/>
            <a:ext cx="392112" cy="2889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qtWI2nxN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RX7xf5jzEwk" TargetMode="External"/><Relationship Id="rId4" Type="http://schemas.openxmlformats.org/officeDocument/2006/relationships/hyperlink" Target="https://www.youtube.com/watch?v=g0JBj7c4ks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D1D4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/>
        </p:nvSpPr>
        <p:spPr>
          <a:xfrm>
            <a:off x="2480334" y="590844"/>
            <a:ext cx="7231331" cy="4740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algn="ctr"/>
            <a:r>
              <a:rPr lang="it-IT" sz="2800" dirty="0">
                <a:solidFill>
                  <a:srgbClr val="7030A0"/>
                </a:solidFill>
              </a:rPr>
              <a:t>CLASSI 2^ A-B-C  </a:t>
            </a:r>
            <a:r>
              <a:rPr lang="it-IT" sz="2800" dirty="0" err="1">
                <a:solidFill>
                  <a:srgbClr val="7030A0"/>
                </a:solidFill>
              </a:rPr>
              <a:t>a.s.</a:t>
            </a:r>
            <a:r>
              <a:rPr lang="it-IT" sz="2800" dirty="0">
                <a:solidFill>
                  <a:srgbClr val="7030A0"/>
                </a:solidFill>
              </a:rPr>
              <a:t> 2019/2020</a:t>
            </a:r>
          </a:p>
          <a:p>
            <a:pPr algn="ctr"/>
            <a:endParaRPr lang="it-IT" sz="2800" dirty="0">
              <a:solidFill>
                <a:srgbClr val="7030A0"/>
              </a:solidFill>
            </a:endParaRPr>
          </a:p>
          <a:p>
            <a:pPr algn="ctr"/>
            <a:endParaRPr lang="it-IT" sz="2800" dirty="0">
              <a:solidFill>
                <a:srgbClr val="7030A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7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Tipi di linee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D1D4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/>
        </p:nvSpPr>
        <p:spPr>
          <a:xfrm>
            <a:off x="548640" y="647114"/>
            <a:ext cx="11296357" cy="4684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Tipi </a:t>
            </a:r>
            <a:r>
              <a:rPr lang="it-IT" sz="4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 linee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48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Guarda questi video</a:t>
            </a:r>
          </a:p>
          <a:p>
            <a:pPr lvl="0" algn="ctr"/>
            <a:r>
              <a:rPr lang="it-IT" sz="3600" dirty="0">
                <a:hlinkClick r:id="rId3"/>
              </a:rPr>
              <a:t>https://www.youtube.com/watch?v=aqtWI2nxN28</a:t>
            </a:r>
            <a:endParaRPr lang="it-IT" sz="36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/>
            <a:r>
              <a:rPr lang="it-IT" sz="3600" dirty="0">
                <a:hlinkClick r:id="rId4"/>
              </a:rPr>
              <a:t>https://www.youtube.com/watch?v=g0JBj7c4ksk</a:t>
            </a:r>
            <a:endParaRPr lang="it-IT" sz="3600" dirty="0"/>
          </a:p>
          <a:p>
            <a:pPr lvl="0" algn="ctr"/>
            <a:endParaRPr lang="it-IT" sz="3600" dirty="0"/>
          </a:p>
          <a:p>
            <a:pPr lvl="0" algn="ctr"/>
            <a:r>
              <a:rPr lang="it-IT" sz="3200" dirty="0"/>
              <a:t>La canzone della linea</a:t>
            </a:r>
          </a:p>
          <a:p>
            <a:pPr lvl="0" algn="ctr"/>
            <a:r>
              <a:rPr lang="it-IT" sz="3600" dirty="0">
                <a:hlinkClick r:id="rId5"/>
              </a:rPr>
              <a:t>https://www.youtube.com/watch?v=RX7xf5jzEwk</a:t>
            </a:r>
            <a:endParaRPr lang="it-IT" sz="3600" dirty="0"/>
          </a:p>
          <a:p>
            <a:pPr lvl="0" algn="ctr"/>
            <a:endParaRPr lang="it-IT" sz="3600" dirty="0"/>
          </a:p>
          <a:p>
            <a:pPr lvl="0" algn="ctr"/>
            <a:endParaRPr lang="it-IT" sz="36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6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400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LINEE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34" name="Google Shape;34;p6"/>
          <p:cNvSpPr/>
          <p:nvPr/>
        </p:nvSpPr>
        <p:spPr>
          <a:xfrm>
            <a:off x="1055686" y="2068411"/>
            <a:ext cx="7970249" cy="1305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Guarda l’immagine. 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Sai dire quali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linee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sono disegnate?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3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01872" y="3497158"/>
            <a:ext cx="4048125" cy="277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60137" y="3268081"/>
            <a:ext cx="2880610" cy="2560542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LINEE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42" name="Google Shape;42;p7"/>
          <p:cNvSpPr/>
          <p:nvPr/>
        </p:nvSpPr>
        <p:spPr>
          <a:xfrm>
            <a:off x="1055686" y="2068411"/>
            <a:ext cx="68441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Sono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linee aperte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semplici.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01872" y="3363808"/>
            <a:ext cx="4143375" cy="2905125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LINEE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49" name="Google Shape;49;p8"/>
          <p:cNvSpPr/>
          <p:nvPr/>
        </p:nvSpPr>
        <p:spPr>
          <a:xfrm>
            <a:off x="1055686" y="2068411"/>
            <a:ext cx="7970249" cy="1305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Guarda ora queste linee, ci sono differenze con le precedenti?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60137" y="3268081"/>
            <a:ext cx="2880610" cy="256054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LINEE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56" name="Google Shape;56;p9"/>
          <p:cNvSpPr/>
          <p:nvPr/>
        </p:nvSpPr>
        <p:spPr>
          <a:xfrm>
            <a:off x="1055686" y="2068411"/>
            <a:ext cx="6844130" cy="1951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Sono sempre linee aperte, ma stavolta si intrecciano tra di loro.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Sono quindi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linee aperte intrecciate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LINEE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62" name="Google Shape;62;p10"/>
          <p:cNvSpPr/>
          <p:nvPr/>
        </p:nvSpPr>
        <p:spPr>
          <a:xfrm>
            <a:off x="1055686" y="2068411"/>
            <a:ext cx="684413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Come sai esistono anche le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linee chiuse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Che cosa definiscono?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25935" y="3106778"/>
            <a:ext cx="2149013" cy="2883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60137" y="3268081"/>
            <a:ext cx="2880610" cy="2560542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LINEE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70" name="Google Shape;70;p11"/>
          <p:cNvSpPr/>
          <p:nvPr/>
        </p:nvSpPr>
        <p:spPr>
          <a:xfrm>
            <a:off x="1055686" y="2068411"/>
            <a:ext cx="684413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 linea chiusa rappresenta il confine tra la regione interna e la regione esterna.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58000" y="3701173"/>
            <a:ext cx="6047548" cy="2294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UOTA - NEG-VUOTISSIMA">
  <a:themeElements>
    <a:clrScheme name="VUOTA - NEG-VUOTISSIMA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UOTA - COPERTINA-img-bianco">
  <a:themeElements>
    <a:clrScheme name="VUOTA - COPERTINA-img-bianco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153</Words>
  <Application>Microsoft Office PowerPoint</Application>
  <PresentationFormat>Widescreen</PresentationFormat>
  <Paragraphs>29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VUOTA - NEG-VUOTISSIMA</vt:lpstr>
      <vt:lpstr>VUOTA - COPERTINA-img-bianco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marino trizio</cp:lastModifiedBy>
  <cp:revision>8</cp:revision>
  <dcterms:modified xsi:type="dcterms:W3CDTF">2020-03-17T08:03:41Z</dcterms:modified>
</cp:coreProperties>
</file>