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  <p:sldMasterId id="2147483652" r:id="rId2"/>
    <p:sldMasterId id="2147483653" r:id="rId3"/>
  </p:sldMasterIdLst>
  <p:notesMasterIdLst>
    <p:notesMasterId r:id="rId14"/>
  </p:notesMasterIdLst>
  <p:sldIdLst>
    <p:sldId id="256" r:id="rId4"/>
    <p:sldId id="265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" name="Google Shape;3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1" name="Google Shape;4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" name="Google Shape;4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3" name="Google Shape;5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8" name="Google Shape;5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5" name="Google Shape;6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0" name="Google Shape;7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7" name="Google Shape;7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2" name="Google Shape;8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>
            <a:spLocks noGrp="1"/>
          </p:cNvSpPr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567237" y="4130675"/>
            <a:ext cx="3055937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4567237" y="4454525"/>
            <a:ext cx="3055937" cy="906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2A2A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CF6D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06212" y="6378575"/>
            <a:ext cx="392112" cy="287337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4567237" y="4130675"/>
            <a:ext cx="3055937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06212" y="6378575"/>
            <a:ext cx="392112" cy="287337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4567237" y="4454525"/>
            <a:ext cx="3055937" cy="906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26" name="Google Shape;26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606212" y="6383337"/>
            <a:ext cx="392112" cy="288925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iJZkR-mKqI" TargetMode="External"/><Relationship Id="rId2" Type="http://schemas.openxmlformats.org/officeDocument/2006/relationships/hyperlink" Target="https://www.youtube.com/watch?v=dA40YBerW-Y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youtube.com/watch?v=qvcwLUDy87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D1D4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/>
          <p:nvPr/>
        </p:nvSpPr>
        <p:spPr>
          <a:xfrm>
            <a:off x="1209822" y="562708"/>
            <a:ext cx="10213144" cy="2757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algn="ctr">
              <a:buClr>
                <a:srgbClr val="FFFFFF"/>
              </a:buClr>
              <a:buSzPts val="2700"/>
            </a:pPr>
            <a:r>
              <a:rPr lang="it-IT" sz="2800" dirty="0">
                <a:solidFill>
                  <a:srgbClr val="7030A0"/>
                </a:solidFill>
              </a:rPr>
              <a:t>CLASSI 2^ A-B-C  </a:t>
            </a:r>
            <a:r>
              <a:rPr lang="it-IT" sz="2800" dirty="0" err="1">
                <a:solidFill>
                  <a:srgbClr val="7030A0"/>
                </a:solidFill>
              </a:rPr>
              <a:t>a.s.</a:t>
            </a:r>
            <a:r>
              <a:rPr lang="it-IT" sz="2800" dirty="0">
                <a:solidFill>
                  <a:srgbClr val="7030A0"/>
                </a:solidFill>
              </a:rPr>
              <a:t> 2019/2020</a:t>
            </a:r>
          </a:p>
          <a:p>
            <a:pPr algn="ctr">
              <a:buClr>
                <a:srgbClr val="FFFFFF"/>
              </a:buClr>
              <a:buSzPts val="2700"/>
            </a:pPr>
            <a:endParaRPr lang="it-IT" sz="2800" dirty="0"/>
          </a:p>
          <a:p>
            <a:pPr algn="ctr">
              <a:buClr>
                <a:srgbClr val="FFFFFF"/>
              </a:buClr>
              <a:buSzPts val="2700"/>
            </a:pPr>
            <a:endParaRPr lang="it-IT" sz="2800" dirty="0"/>
          </a:p>
          <a:p>
            <a:pPr algn="ctr">
              <a:buClr>
                <a:srgbClr val="FFFFFF"/>
              </a:buClr>
              <a:buSzPts val="2700"/>
            </a:pPr>
            <a:endParaRPr lang="it-IT" sz="28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</a:pPr>
            <a:r>
              <a:rPr lang="it-IT" sz="48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SCIENZE: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</a:pPr>
            <a:r>
              <a:rPr lang="it-IT" sz="48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</a:pPr>
            <a:r>
              <a:rPr lang="it-IT" sz="48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Il metodo sperimentale</a:t>
            </a:r>
            <a:endParaRPr sz="4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CONCLUSIONI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85" name="Google Shape;85;p15"/>
          <p:cNvSpPr/>
          <p:nvPr/>
        </p:nvSpPr>
        <p:spPr>
          <a:xfrm>
            <a:off x="1055687" y="2068411"/>
            <a:ext cx="5989690" cy="461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 l’esperimento ha dimostrato </a:t>
            </a:r>
            <a:b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che l’ipotesi non è valida bisogna scartarla e formularne un’altra. </a:t>
            </a:r>
            <a:b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 invece l’esperimento, ripetuto </a:t>
            </a:r>
            <a:b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più volte, dimostra che la tua </a:t>
            </a:r>
            <a:b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ipotesi era valida, questa diventa una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teoria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15" descr="https://mebookextra-be.mondadorieducation.it/export/minisites/a55f6105-3d8f-4a68-b729-bcf4daede700/msc/n/4_conclusioni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79020" y="2340909"/>
            <a:ext cx="5013305" cy="36375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1EFF2901-E0B8-4651-826D-B0A4AD997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F4AF442-5C6D-487F-A83D-9733C41B7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1" y="-1"/>
            <a:ext cx="12041946" cy="3995225"/>
          </a:xfrm>
        </p:spPr>
        <p:txBody>
          <a:bodyPr/>
          <a:lstStyle/>
          <a:p>
            <a:endParaRPr lang="it-IT" sz="4400" dirty="0">
              <a:solidFill>
                <a:srgbClr val="C00000"/>
              </a:solidFill>
            </a:endParaRPr>
          </a:p>
          <a:p>
            <a:endParaRPr lang="it-IT" sz="4400" dirty="0">
              <a:solidFill>
                <a:srgbClr val="C00000"/>
              </a:solidFill>
            </a:endParaRPr>
          </a:p>
          <a:p>
            <a:r>
              <a:rPr lang="it-IT" sz="4400" dirty="0">
                <a:solidFill>
                  <a:srgbClr val="C00000"/>
                </a:solidFill>
              </a:rPr>
              <a:t>Il metodo sperimentale</a:t>
            </a:r>
          </a:p>
          <a:p>
            <a:r>
              <a:rPr lang="it-IT" sz="3200" dirty="0">
                <a:solidFill>
                  <a:schemeClr val="bg1"/>
                </a:solidFill>
              </a:rPr>
              <a:t>Guarda questi video</a:t>
            </a:r>
          </a:p>
          <a:p>
            <a:r>
              <a:rPr lang="it-IT" sz="3200" dirty="0">
                <a:hlinkClick r:id="rId2"/>
              </a:rPr>
              <a:t>https://www.youtube.com/watch?v=dA40YBerW-Y</a:t>
            </a:r>
            <a:endParaRPr lang="it-IT" sz="3200" dirty="0"/>
          </a:p>
          <a:p>
            <a:r>
              <a:rPr lang="it-IT" sz="3200" dirty="0">
                <a:hlinkClick r:id="rId3"/>
              </a:rPr>
              <a:t>https://www.youtube.com/watch?v=DiJZkR-mKqI</a:t>
            </a:r>
            <a:endParaRPr lang="it-IT" sz="3200" dirty="0"/>
          </a:p>
          <a:p>
            <a:r>
              <a:rPr lang="it-IT" sz="3200" dirty="0">
                <a:hlinkClick r:id="rId4"/>
              </a:rPr>
              <a:t>https://www.youtube.com/watch?v=qvcwLUDy87s</a:t>
            </a:r>
            <a:endParaRPr lang="it-IT" sz="3200" dirty="0">
              <a:solidFill>
                <a:schemeClr val="bg1"/>
              </a:solidFill>
            </a:endParaRPr>
          </a:p>
          <a:p>
            <a:endParaRPr lang="it-IT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561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CF6D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/>
        </p:nvSpPr>
        <p:spPr>
          <a:xfrm>
            <a:off x="3135443" y="2930603"/>
            <a:ext cx="5921115" cy="996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lang="it-IT" sz="5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OSSERVAZIONE</a:t>
            </a:r>
            <a:endParaRPr sz="5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OSSERVAZIONE</a:t>
            </a:r>
            <a:endParaRPr sz="3200" b="1">
              <a:solidFill>
                <a:srgbClr val="625C9A"/>
              </a:solidFill>
            </a:endParaRPr>
          </a:p>
        </p:txBody>
      </p:sp>
      <p:pic>
        <p:nvPicPr>
          <p:cNvPr id="49" name="Google Shape;49;p9" descr="https://mebookextra-be.mondadorieducation.it/export/minisites/a55f6105-3d8f-4a68-b729-bcf4daede700/msc/n/1_osservazione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09593" y="2340910"/>
            <a:ext cx="5431650" cy="3622869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9"/>
          <p:cNvSpPr/>
          <p:nvPr/>
        </p:nvSpPr>
        <p:spPr>
          <a:xfrm>
            <a:off x="1055687" y="2068411"/>
            <a:ext cx="4445703" cy="3970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Qualcosa cattura la tua attenzione e decidi di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osservarla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più attentamente, magari con strumenti che ti possano aiutare.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/>
        </p:nvSpPr>
        <p:spPr>
          <a:xfrm>
            <a:off x="3135443" y="2930603"/>
            <a:ext cx="5921115" cy="996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lang="it-IT" sz="5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IPOTESI</a:t>
            </a:r>
            <a:endParaRPr sz="5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1" descr="https://mebookextra-be.mondadorieducation.it/export/minisites/a55f6105-3d8f-4a68-b729-bcf4daede700/msc/n/2nuovo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09593" y="2340909"/>
            <a:ext cx="5439615" cy="3622869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1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IPOTESI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62" name="Google Shape;62;p11"/>
          <p:cNvSpPr/>
          <p:nvPr/>
        </p:nvSpPr>
        <p:spPr>
          <a:xfrm>
            <a:off x="1055687" y="2068411"/>
            <a:ext cx="4445703" cy="3970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 fermi a pensare a quali possano essere i motivi o le cause del fenomeno osservato. Cerchi una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spiegazione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base a quello che già conosci.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/>
        </p:nvSpPr>
        <p:spPr>
          <a:xfrm>
            <a:off x="3135443" y="2930603"/>
            <a:ext cx="5921115" cy="996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lang="it-IT" sz="5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VERIFICA SPERIMENTALE</a:t>
            </a:r>
            <a:endParaRPr sz="5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3" descr="https://mebookextra-be.mondadorieducation.it/export/minisites/a55f6105-3d8f-4a68-b729-bcf4daede700/msc/n/3_verifica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09593" y="2340909"/>
            <a:ext cx="5431650" cy="3622869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3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VERIFICA SPERIMENTALE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74" name="Google Shape;74;p13"/>
          <p:cNvSpPr/>
          <p:nvPr/>
        </p:nvSpPr>
        <p:spPr>
          <a:xfrm>
            <a:off x="1055687" y="2068411"/>
            <a:ext cx="4445703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Cerchi di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dimostrare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con un esperimento che l’ipotesi da te formulata è valida.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/>
          <p:nvPr/>
        </p:nvSpPr>
        <p:spPr>
          <a:xfrm>
            <a:off x="3135442" y="2930603"/>
            <a:ext cx="5921115" cy="996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lang="it-IT" sz="5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CONCLUSIONI</a:t>
            </a:r>
            <a:endParaRPr sz="5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push/>
  </p:transition>
</p:sld>
</file>

<file path=ppt/theme/theme1.xml><?xml version="1.0" encoding="utf-8"?>
<a:theme xmlns:a="http://schemas.openxmlformats.org/drawingml/2006/main" name="VUOTA - NEG-VUOTISSIMA">
  <a:themeElements>
    <a:clrScheme name="VUOTA - NEG-VUOTISSIMA">
      <a:dk1>
        <a:srgbClr val="000000"/>
      </a:dk1>
      <a:lt1>
        <a:srgbClr val="2A2A2A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2A2A2A"/>
      </a:accent3>
      <a:accent4>
        <a:srgbClr val="4472C4"/>
      </a:accent4>
      <a:accent5>
        <a:srgbClr val="ED7D31"/>
      </a:accent5>
      <a:accent6>
        <a:srgbClr val="2A2A2A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UOTA - SS1-COPERTINA-ico-giallo">
  <a:themeElements>
    <a:clrScheme name="VUOTA - SS1-COPERTINA-ico-giallo">
      <a:dk1>
        <a:srgbClr val="000000"/>
      </a:dk1>
      <a:lt1>
        <a:srgbClr val="2A2A2A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2A2A2A"/>
      </a:accent3>
      <a:accent4>
        <a:srgbClr val="4472C4"/>
      </a:accent4>
      <a:accent5>
        <a:srgbClr val="ED7D31"/>
      </a:accent5>
      <a:accent6>
        <a:srgbClr val="2A2A2A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UOTA - COPERTINA-img-bianco">
  <a:themeElements>
    <a:clrScheme name="VUOTA - COPERTINA-img-bianco">
      <a:dk1>
        <a:srgbClr val="000000"/>
      </a:dk1>
      <a:lt1>
        <a:srgbClr val="2A2A2A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2A2A2A"/>
      </a:accent3>
      <a:accent4>
        <a:srgbClr val="4472C4"/>
      </a:accent4>
      <a:accent5>
        <a:srgbClr val="ED7D31"/>
      </a:accent5>
      <a:accent6>
        <a:srgbClr val="2A2A2A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172</Words>
  <Application>Microsoft Office PowerPoint</Application>
  <PresentationFormat>Widescreen</PresentationFormat>
  <Paragraphs>26</Paragraphs>
  <Slides>10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VUOTA - NEG-VUOTISSIMA</vt:lpstr>
      <vt:lpstr>VUOTA - SS1-COPERTINA-ico-giallo</vt:lpstr>
      <vt:lpstr>VUOTA - COPERTINA-img-bianco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marino trizio</cp:lastModifiedBy>
  <cp:revision>7</cp:revision>
  <dcterms:modified xsi:type="dcterms:W3CDTF">2020-03-17T08:04:05Z</dcterms:modified>
</cp:coreProperties>
</file>